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95" r:id="rId2"/>
    <p:sldId id="651" r:id="rId3"/>
    <p:sldId id="652" r:id="rId4"/>
    <p:sldId id="681" r:id="rId5"/>
    <p:sldId id="682" r:id="rId6"/>
    <p:sldId id="684" r:id="rId7"/>
    <p:sldId id="699" r:id="rId8"/>
    <p:sldId id="700" r:id="rId9"/>
    <p:sldId id="701" r:id="rId10"/>
    <p:sldId id="687" r:id="rId11"/>
    <p:sldId id="688" r:id="rId12"/>
    <p:sldId id="714" r:id="rId13"/>
    <p:sldId id="715" r:id="rId14"/>
    <p:sldId id="728" r:id="rId15"/>
    <p:sldId id="691" r:id="rId16"/>
    <p:sldId id="692" r:id="rId17"/>
    <p:sldId id="719" r:id="rId18"/>
    <p:sldId id="730" r:id="rId19"/>
    <p:sldId id="729" r:id="rId20"/>
    <p:sldId id="731" r:id="rId21"/>
    <p:sldId id="696" r:id="rId22"/>
    <p:sldId id="709" r:id="rId23"/>
    <p:sldId id="724" r:id="rId24"/>
    <p:sldId id="726" r:id="rId25"/>
    <p:sldId id="732" r:id="rId26"/>
    <p:sldId id="500" r:id="rId27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006" autoAdjust="0"/>
    <p:restoredTop sz="95501" autoAdjust="0"/>
  </p:normalViewPr>
  <p:slideViewPr>
    <p:cSldViewPr>
      <p:cViewPr>
        <p:scale>
          <a:sx n="90" d="100"/>
          <a:sy n="90" d="100"/>
        </p:scale>
        <p:origin x="-804" y="-78"/>
      </p:cViewPr>
      <p:guideLst>
        <p:guide orient="horz" pos="2917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3318" y="-72"/>
      </p:cViewPr>
      <p:guideLst>
        <p:guide orient="horz" pos="2961"/>
        <p:guide pos="21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0"/>
            </a:lvl1pPr>
          </a:lstStyle>
          <a:p>
            <a:fld id="{0F9B84EA-7D68-4D60-9CB1-D50884785D1C}" type="datetimeFigureOut">
              <a:rPr lang="zh-CN" altLang="en-US" smtClean="0"/>
              <a:pPr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F55C3A3-3317-496C-81C7-F9BCE6D133AD}" type="datetimeFigureOut">
              <a:rPr lang="de-DE" smtClean="0"/>
              <a:pPr/>
              <a:t>15.08.2022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B491DF5-03FC-477B-990E-D568CC29E168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10"/>
          <p:cNvCxnSpPr/>
          <p:nvPr/>
        </p:nvCxnSpPr>
        <p:spPr>
          <a:xfrm>
            <a:off x="500034" y="642918"/>
            <a:ext cx="740770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="" xmlns:a16="http://schemas.microsoft.com/office/drawing/2014/main" id="{84728C77-6574-49A7-A659-B526DD866DD5}"/>
              </a:ext>
            </a:extLst>
          </p:cNvPr>
          <p:cNvSpPr txBox="1"/>
          <p:nvPr/>
        </p:nvSpPr>
        <p:spPr>
          <a:xfrm>
            <a:off x="4357686" y="4500570"/>
            <a:ext cx="36849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 制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repare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 批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 准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pprove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间  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600" u="sng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 本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Version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01        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AF02968-B8A2-4F4D-A58D-8C13F4D427DA}"/>
              </a:ext>
            </a:extLst>
          </p:cNvPr>
          <p:cNvSpPr/>
          <p:nvPr/>
        </p:nvSpPr>
        <p:spPr>
          <a:xfrm>
            <a:off x="1643042" y="1857364"/>
            <a:ext cx="46891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V5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副驾驶仿真</a:t>
            </a:r>
            <a:r>
              <a:rPr lang="zh-CN" altLang="en-US" sz="3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en-US" altLang="zh-CN" sz="3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E1CCFB33-9719-4499-BEA7-B10E57EAA2B9}"/>
              </a:ext>
            </a:extLst>
          </p:cNvPr>
          <p:cNvCxnSpPr>
            <a:cxnSpLocks/>
          </p:cNvCxnSpPr>
          <p:nvPr/>
        </p:nvCxnSpPr>
        <p:spPr>
          <a:xfrm rot="10800000">
            <a:off x="714348" y="3643314"/>
            <a:ext cx="428628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785786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 descr="D:\LJY\202203\GGGG\V5_P3\02_RC\RC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500306"/>
            <a:ext cx="2643206" cy="31938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7215238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 descr="D:\LJY\202203\GGGG\V5_P3\02_RC\RC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214554"/>
            <a:ext cx="2788732" cy="3305164"/>
          </a:xfrm>
          <a:prstGeom prst="rect">
            <a:avLst/>
          </a:prstGeom>
          <a:noFill/>
        </p:spPr>
      </p:pic>
      <p:pic>
        <p:nvPicPr>
          <p:cNvPr id="8195" name="Picture 3" descr="D:\LJY\202203\GGGG\V5_P3\02_RC\RC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785926"/>
            <a:ext cx="3176582" cy="37874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3.0/2.5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299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9218" name="Picture 2" descr="D:\LJY\202203\GGGG\V5_P3\02_RC\RC0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357298"/>
            <a:ext cx="3962400" cy="3352800"/>
          </a:xfrm>
          <a:prstGeom prst="rect">
            <a:avLst/>
          </a:prstGeom>
          <a:noFill/>
        </p:spPr>
      </p:pic>
      <p:pic>
        <p:nvPicPr>
          <p:cNvPr id="9219" name="Picture 3" descr="D:\LJY\202203\GGGG\V5_P3\02_RC\RC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285860"/>
            <a:ext cx="4062410" cy="33619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0242" name="Picture 2" descr="D:\LJY\202203\GGGG\V5_P3\02_RC\RC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428736"/>
            <a:ext cx="3076572" cy="3076572"/>
          </a:xfrm>
          <a:prstGeom prst="rect">
            <a:avLst/>
          </a:prstGeom>
          <a:noFill/>
        </p:spPr>
      </p:pic>
      <p:pic>
        <p:nvPicPr>
          <p:cNvPr id="10243" name="Picture 3" descr="D:\LJY\202203\GGGG\V5_P3\02_RC\RC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357298"/>
            <a:ext cx="3352800" cy="3352800"/>
          </a:xfrm>
          <a:prstGeom prst="rect">
            <a:avLst/>
          </a:prstGeom>
          <a:noFill/>
        </p:spPr>
      </p:pic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339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0.084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307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1266" name="Picture 2" descr="D:\LJY\202203\GGGG\V5_P3\02_RC\RC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71934" cy="2850354"/>
          </a:xfrm>
          <a:prstGeom prst="rect">
            <a:avLst/>
          </a:prstGeom>
          <a:noFill/>
        </p:spPr>
      </p:pic>
      <p:pic>
        <p:nvPicPr>
          <p:cNvPr id="11267" name="Picture 3" descr="D:\LJY\202203\GGGG\V5_P3\02_RC\RC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357298"/>
            <a:ext cx="4071934" cy="31218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利用人体背模以相对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点产生向后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力矩作用，形成新的基准线，如右图所示。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在头枕顶部向下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处，通过直径为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的头型，施加一个垂直于新的基准线的初始负荷，大小相对于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点的力矩为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。确定与头型相切并与新的基准线平行的切线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测定最大后移量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为切线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与新的基准线的距离。在以上加载以后，座椅或座椅靠背未出现损坏，再次对模型施加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890N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外载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Picture 2" descr="D:\LJY\202203\GGGG\V5_P3\03_HP\HP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214686"/>
            <a:ext cx="2624982" cy="31956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en-US" altLang="zh-CN" dirty="0" smtClean="0"/>
              <a:t>373Nm</a:t>
            </a:r>
            <a:r>
              <a:rPr lang="zh-CN" altLang="en-US" dirty="0" smtClean="0"/>
              <a:t>加完成后：座椅</a:t>
            </a:r>
            <a:r>
              <a:rPr lang="en-US" altLang="zh-CN" dirty="0" smtClean="0"/>
              <a:t>X</a:t>
            </a:r>
            <a:r>
              <a:rPr lang="zh-CN" altLang="en-US" dirty="0" smtClean="0"/>
              <a:t>（头型切线到</a:t>
            </a:r>
            <a:r>
              <a:rPr lang="en-US" altLang="zh-CN" dirty="0" smtClean="0"/>
              <a:t>R1</a:t>
            </a:r>
            <a:r>
              <a:rPr lang="zh-CN" altLang="en-US" dirty="0" smtClean="0"/>
              <a:t>基准线）位移为</a:t>
            </a:r>
            <a:r>
              <a:rPr lang="en-US" altLang="zh-CN" dirty="0" smtClean="0"/>
              <a:t>-50mm</a:t>
            </a:r>
            <a:r>
              <a:rPr lang="zh-CN" altLang="en-US" dirty="0" smtClean="0"/>
              <a:t>，载荷加载到</a:t>
            </a:r>
            <a:r>
              <a:rPr lang="en-US" altLang="zh-CN" dirty="0" smtClean="0"/>
              <a:t>890N</a:t>
            </a:r>
            <a:r>
              <a:rPr lang="zh-CN" altLang="en-US" dirty="0" smtClean="0"/>
              <a:t>后，座椅头枕、座椅固定装置、调节装置、移位折叠装置或锁止装置均无失效。合格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 descr="D:\LJY\202203\GGGG\V5_P3\03_HP\HP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143116"/>
            <a:ext cx="6665178" cy="435771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3.0/2.5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239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4338" name="Picture 2" descr="D:\LJY\202203\GGGG\V5_P3\03_HP\HP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3614734" cy="2811460"/>
          </a:xfrm>
          <a:prstGeom prst="rect">
            <a:avLst/>
          </a:prstGeom>
          <a:noFill/>
        </p:spPr>
      </p:pic>
      <p:pic>
        <p:nvPicPr>
          <p:cNvPr id="14339" name="Picture 3" descr="D:\LJY\202203\GGGG\V5_P3\03_HP\HP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643050"/>
            <a:ext cx="3350412" cy="287178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275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0.057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6386" name="Picture 2" descr="D:\LJY\202203\GGGG\V5_P3\03_HP\HP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571612"/>
            <a:ext cx="2943220" cy="2943220"/>
          </a:xfrm>
          <a:prstGeom prst="rect">
            <a:avLst/>
          </a:prstGeom>
          <a:noFill/>
        </p:spPr>
      </p:pic>
      <p:pic>
        <p:nvPicPr>
          <p:cNvPr id="16387" name="Picture 3" descr="D:\LJY\202203\GGGG\V5_P3\03_HP\HP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285860"/>
            <a:ext cx="3505200" cy="3352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211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0.022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5362" name="Picture 2" descr="D:\LJY\202203\GGGG\V5_P3\03_HP\HP07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3462334" cy="2929667"/>
          </a:xfrm>
          <a:prstGeom prst="rect">
            <a:avLst/>
          </a:prstGeom>
          <a:noFill/>
        </p:spPr>
      </p:pic>
      <p:pic>
        <p:nvPicPr>
          <p:cNvPr id="15363" name="Picture 3" descr="D:\LJY\202203\GGGG\V5_P3\03_HP\HP07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357298"/>
            <a:ext cx="3238496" cy="31089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357430"/>
            <a:ext cx="40719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7DD26B0-6384-4F27-8C16-744F588EF417}"/>
              </a:ext>
            </a:extLst>
          </p:cNvPr>
          <p:cNvSpPr/>
          <p:nvPr/>
        </p:nvSpPr>
        <p:spPr>
          <a:xfrm>
            <a:off x="3571868" y="1357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对肩模和臀膜同时施加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4500N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载荷，方向水平向上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，对座椅施加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6.6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倍惯性力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载荷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15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，方向水平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。</a:t>
            </a:r>
            <a:endParaRPr lang="en-US" altLang="zh-CN" sz="1600" kern="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Picture 2" descr="D:\LJY\202203\GGGG\V5_P3\04_SBA\SBA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591226"/>
            <a:ext cx="3209924" cy="364764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加载后，上固定点未超出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的参考面，且不存在零件失效。合格。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Picture 2" descr="D:\LJY\202203\GGGG\V5_P3\04_SBA\SBA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143116"/>
            <a:ext cx="4114800" cy="3962400"/>
          </a:xfrm>
          <a:prstGeom prst="rect">
            <a:avLst/>
          </a:prstGeom>
          <a:noFill/>
        </p:spPr>
      </p:pic>
      <p:pic>
        <p:nvPicPr>
          <p:cNvPr id="18435" name="Picture 3" descr="D:\LJY\202203\GGGG\V5_P3\04_SBA\SBA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071678"/>
            <a:ext cx="3962400" cy="4114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上固定点位移为</a:t>
            </a:r>
            <a:r>
              <a:rPr lang="en-US" altLang="zh-CN" dirty="0" smtClean="0"/>
              <a:t>303mm</a:t>
            </a:r>
            <a:r>
              <a:rPr lang="zh-CN" altLang="en-US" dirty="0" smtClean="0"/>
              <a:t>，未超出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Picture 2" descr="D:\LJY\202203\GGGG\V5_P3\04_SBA\SBA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071678"/>
            <a:ext cx="6929456" cy="451361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3.0/2.5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509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0.002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0482" name="Picture 2" descr="D:\LJY\202203\GGGG\V5_P3\04_SBA\SBA05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00174"/>
            <a:ext cx="3686172" cy="3003548"/>
          </a:xfrm>
          <a:prstGeom prst="rect">
            <a:avLst/>
          </a:prstGeom>
          <a:noFill/>
        </p:spPr>
      </p:pic>
      <p:pic>
        <p:nvPicPr>
          <p:cNvPr id="20483" name="Picture 3" descr="D:\LJY\202203\GGGG\V5_P3\04_SBA\SBA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357298"/>
            <a:ext cx="4224334" cy="313418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285.0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0.073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1506" name="Picture 2" descr="D:\LJY\202203\GGGG\V5_P3\04_SBA\SBA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357298"/>
            <a:ext cx="3810000" cy="3352800"/>
          </a:xfrm>
          <a:prstGeom prst="rect">
            <a:avLst/>
          </a:prstGeom>
          <a:noFill/>
        </p:spPr>
      </p:pic>
      <p:pic>
        <p:nvPicPr>
          <p:cNvPr id="21507" name="Picture 3" descr="D:\LJY\202203\GGGG\V5_P3\04_SBA\SBA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571612"/>
            <a:ext cx="3452810" cy="303847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314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0.062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2530" name="Picture 2" descr="D:\LJY\202203\GGGG\V5_P3\04_SBA\SBA07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428736"/>
            <a:ext cx="3452810" cy="3176585"/>
          </a:xfrm>
          <a:prstGeom prst="rect">
            <a:avLst/>
          </a:prstGeom>
          <a:noFill/>
        </p:spPr>
      </p:pic>
      <p:pic>
        <p:nvPicPr>
          <p:cNvPr id="22531" name="Picture 3" descr="D:\LJY\202203\GGGG\V5_P3\04_SBA\SBA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285860"/>
            <a:ext cx="3810000" cy="3352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8992" y="235743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de-DE" altLang="zh-CN" b="1" dirty="0" smtClean="0">
                <a:latin typeface="Corbel" panose="020B0503020204020204" pitchFamily="34" charset="0"/>
              </a:rPr>
              <a:t>Thank you</a:t>
            </a:r>
          </a:p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华文楷体" panose="02010600040101010101" pitchFamily="2" charset="-122"/>
                <a:cs typeface="Calibri" panose="020F0502020204030204" pitchFamily="34" charset="0"/>
              </a:rPr>
              <a:t>谢谢</a:t>
            </a:r>
            <a:endParaRPr lang="zh-CN" altLang="de-DE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华文楷体" panose="02010600040101010101" pitchFamily="2" charset="-122"/>
              <a:cs typeface="Calibri" panose="020F0502020204030204" pitchFamily="34" charset="0"/>
            </a:endParaRPr>
          </a:p>
          <a:p>
            <a:pPr algn="r">
              <a:spcBef>
                <a:spcPct val="0"/>
              </a:spcBef>
              <a:spcAft>
                <a:spcPct val="0"/>
              </a:spcAft>
            </a:pPr>
            <a:endParaRPr lang="zh-CN" altLang="de-DE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C20D873-ACF0-4831-AC3A-4B3A7BD31929}"/>
              </a:ext>
            </a:extLst>
          </p:cNvPr>
          <p:cNvSpPr/>
          <p:nvPr/>
        </p:nvSpPr>
        <p:spPr>
          <a:xfrm>
            <a:off x="285720" y="785794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0034" y="1357298"/>
          <a:ext cx="8215371" cy="521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1143008"/>
                <a:gridCol w="2683313"/>
                <a:gridCol w="2450199"/>
                <a:gridCol w="1153033"/>
              </a:tblGrid>
              <a:tr h="583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试验名称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试验要求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CAE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结果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结论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前碰试验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试验过程中或试验后，座椅骨架、座椅固定装置，调节装置、移位装置及其锁止装置均不应失效，允许产生在碰撞过程中不会增加伤害程度的永久变形（包括裂纹）且能承受规定载荷。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后碰试验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头枕静压试验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头型的最大后移量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应小于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102mm,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 头枕及其固定装置在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890N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的载荷下不被损坏。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373Nm</a:t>
                      </a:r>
                      <a:r>
                        <a:rPr lang="zh-CN" altLang="en-US" sz="1400" dirty="0" smtClean="0"/>
                        <a:t>加完成后：座椅</a:t>
                      </a:r>
                      <a:r>
                        <a:rPr lang="en-US" altLang="zh-CN" sz="1400" dirty="0" smtClean="0"/>
                        <a:t>X</a:t>
                      </a:r>
                      <a:r>
                        <a:rPr lang="zh-CN" altLang="en-US" sz="1400" dirty="0" smtClean="0"/>
                        <a:t>（头型切线到</a:t>
                      </a:r>
                      <a:r>
                        <a:rPr lang="en-US" altLang="zh-CN" sz="1400" dirty="0" smtClean="0"/>
                        <a:t>R1</a:t>
                      </a:r>
                      <a:r>
                        <a:rPr lang="zh-CN" altLang="en-US" sz="1400" dirty="0" smtClean="0"/>
                        <a:t>基准线）位移为</a:t>
                      </a:r>
                      <a:r>
                        <a:rPr lang="en-US" altLang="zh-CN" sz="1400" dirty="0" smtClean="0"/>
                        <a:t>-50mm</a:t>
                      </a:r>
                      <a:r>
                        <a:rPr lang="zh-CN" altLang="en-US" sz="1400" dirty="0" smtClean="0"/>
                        <a:t>，载荷加载到</a:t>
                      </a:r>
                      <a:r>
                        <a:rPr lang="en-US" altLang="zh-CN" sz="1400" dirty="0" smtClean="0"/>
                        <a:t>890N</a:t>
                      </a:r>
                      <a:r>
                        <a:rPr lang="zh-CN" altLang="en-US" sz="1400" dirty="0" smtClean="0"/>
                        <a:t>后，座椅头枕、座椅固定装置、调节装置、移位折叠装置或锁止装置均无失效。合格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安全带固定点强度试验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上固定点不超过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H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点向前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10°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参考面，且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试验过程中或试验后，所有固定点能够承受规定载荷，允许固定点或周围有永久变形或撕裂、裂纹。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加载后，上固定点未超出</a:t>
                      </a:r>
                      <a:r>
                        <a:rPr lang="en-US" altLang="zh-CN" sz="1400" dirty="0" smtClean="0"/>
                        <a:t>H</a:t>
                      </a:r>
                      <a:r>
                        <a:rPr lang="zh-CN" altLang="en-US" sz="1400" dirty="0" smtClean="0"/>
                        <a:t>点向前倾斜</a:t>
                      </a:r>
                      <a:r>
                        <a:rPr lang="en-US" altLang="zh-CN" sz="1400" dirty="0" smtClean="0"/>
                        <a:t>10°</a:t>
                      </a:r>
                      <a:r>
                        <a:rPr lang="zh-CN" altLang="en-US" sz="1400" dirty="0" smtClean="0"/>
                        <a:t>的参考面，且不存在零件失效。合格。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E1CCFB33-9719-4499-BEA7-B10E57EAA2B9}"/>
              </a:ext>
            </a:extLst>
          </p:cNvPr>
          <p:cNvCxnSpPr>
            <a:cxnSpLocks/>
          </p:cNvCxnSpPr>
          <p:nvPr/>
        </p:nvCxnSpPr>
        <p:spPr>
          <a:xfrm>
            <a:off x="1285852" y="3714752"/>
            <a:ext cx="571504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1071538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D:\LJY\202203\GGGG\V5_P3\01_FC\FC01.jpg"/>
          <p:cNvPicPr>
            <a:picLocks noChangeAspect="1" noChangeArrowheads="1"/>
          </p:cNvPicPr>
          <p:nvPr/>
        </p:nvPicPr>
        <p:blipFill>
          <a:blip r:embed="rId4"/>
          <a:srcRect l="15278" r="11805"/>
          <a:stretch>
            <a:fillRect/>
          </a:stretch>
        </p:blipFill>
        <p:spPr bwMode="auto">
          <a:xfrm>
            <a:off x="2000232" y="2285992"/>
            <a:ext cx="1936681" cy="28527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6643734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D:\LJY\202203\GGGG\V5_P3\01_FC\FC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000240"/>
            <a:ext cx="3176582" cy="3665287"/>
          </a:xfrm>
          <a:prstGeom prst="rect">
            <a:avLst/>
          </a:prstGeom>
          <a:noFill/>
        </p:spPr>
      </p:pic>
      <p:pic>
        <p:nvPicPr>
          <p:cNvPr id="3" name="Picture 3" descr="D:\LJY\202203\GGGG\V5_P3\01_FC\FC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071678"/>
            <a:ext cx="3328982" cy="357557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227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3074" name="Picture 2" descr="D:\LJY\202203\GGGG\V5_P3\01_FC\FC04_SPFH590_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428736"/>
            <a:ext cx="2995610" cy="3131774"/>
          </a:xfrm>
          <a:prstGeom prst="rect">
            <a:avLst/>
          </a:prstGeom>
          <a:noFill/>
        </p:spPr>
      </p:pic>
      <p:pic>
        <p:nvPicPr>
          <p:cNvPr id="3075" name="Picture 3" descr="D:\LJY\202203\GGGG\V5_P3\01_FC\FC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500174"/>
            <a:ext cx="3014658" cy="288904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264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4098" name="Picture 2" descr="D:\LJY\202203\GGGG\V5_P3\01_FC\FC05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214422"/>
            <a:ext cx="3300410" cy="3300410"/>
          </a:xfrm>
          <a:prstGeom prst="rect">
            <a:avLst/>
          </a:prstGeom>
          <a:noFill/>
        </p:spPr>
      </p:pic>
      <p:pic>
        <p:nvPicPr>
          <p:cNvPr id="4099" name="Picture 3" descr="D:\LJY\202203\GGGG\V5_P3\01_FC\FC05_SPFH590_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357298"/>
            <a:ext cx="3524248" cy="32423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5122" name="Picture 2" descr="D:\LJY\202203\GGGG\V5_P3\01_FC\FC06_Q235_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3595686" cy="3308031"/>
          </a:xfrm>
          <a:prstGeom prst="rect">
            <a:avLst/>
          </a:prstGeom>
          <a:noFill/>
        </p:spPr>
      </p:pic>
      <p:pic>
        <p:nvPicPr>
          <p:cNvPr id="4" name="Picture 3" descr="D:\LJY\202203\GGGG\V5_P3\01_FC\FC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500174"/>
            <a:ext cx="3381372" cy="3110862"/>
          </a:xfrm>
          <a:prstGeom prst="rect">
            <a:avLst/>
          </a:prstGeom>
          <a:noFill/>
        </p:spPr>
      </p:pic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274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0.056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276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0.029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6146" name="Picture 2" descr="D:\LJY\202203\GGGG\V5_P3\01_FC\FC07_Q235_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4675" y="1928802"/>
            <a:ext cx="4249325" cy="2371716"/>
          </a:xfrm>
          <a:prstGeom prst="rect">
            <a:avLst/>
          </a:prstGeom>
          <a:noFill/>
        </p:spPr>
      </p:pic>
      <p:pic>
        <p:nvPicPr>
          <p:cNvPr id="6147" name="Picture 3" descr="D:\LJY\202203\GGGG\V5_P3\01_FC\FC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928802"/>
            <a:ext cx="4129094" cy="21628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1479</Words>
  <Application>WPS 演示</Application>
  <PresentationFormat>全屏显示(4:3)</PresentationFormat>
  <Paragraphs>385</Paragraphs>
  <Slides>26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Larissa-Design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Brastkar</dc:creator>
  <cp:lastModifiedBy>DELL</cp:lastModifiedBy>
  <cp:revision>1364</cp:revision>
  <cp:lastPrinted>2015-12-04T12:34:00Z</cp:lastPrinted>
  <dcterms:created xsi:type="dcterms:W3CDTF">2010-09-20T11:05:00Z</dcterms:created>
  <dcterms:modified xsi:type="dcterms:W3CDTF">2022-08-15T14:11:43Z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3EF3022B9AA349DC930BE9AA6CC43595</vt:lpwstr>
  </property>
</Properties>
</file>